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3" r:id="rId2"/>
    <p:sldId id="264" r:id="rId3"/>
    <p:sldId id="269" r:id="rId4"/>
    <p:sldId id="272" r:id="rId5"/>
    <p:sldId id="273" r:id="rId6"/>
    <p:sldId id="270" r:id="rId7"/>
    <p:sldId id="271" r:id="rId8"/>
    <p:sldId id="274" r:id="rId9"/>
    <p:sldId id="279" r:id="rId10"/>
    <p:sldId id="277" r:id="rId11"/>
    <p:sldId id="257" r:id="rId12"/>
    <p:sldId id="280" r:id="rId13"/>
    <p:sldId id="267" r:id="rId14"/>
    <p:sldId id="275" r:id="rId15"/>
    <p:sldId id="276" r:id="rId16"/>
  </p:sldIdLst>
  <p:sldSz cx="21383625" cy="30275213"/>
  <p:notesSz cx="6858000" cy="9144000"/>
  <p:embeddedFontLst>
    <p:embeddedFont>
      <p:font typeface="KoPubWorld돋움체 Medium" panose="020B0600000101010101" charset="-127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FC15B04B-2D6E-4760-AF58-69527BAEF479}">
          <p14:sldIdLst>
            <p14:sldId id="263"/>
            <p14:sldId id="264"/>
          </p14:sldIdLst>
        </p14:section>
        <p14:section name="[국립대]" id="{43EF5A5E-ED92-4904-8DC3-05B9EC38839A}">
          <p14:sldIdLst>
            <p14:sldId id="269"/>
            <p14:sldId id="272"/>
            <p14:sldId id="273"/>
            <p14:sldId id="270"/>
            <p14:sldId id="271"/>
          </p14:sldIdLst>
        </p14:section>
        <p14:section name="[사립대]" id="{92A5DC88-CD6D-42EE-A11B-FC0800C6FB46}">
          <p14:sldIdLst>
            <p14:sldId id="274"/>
            <p14:sldId id="279"/>
            <p14:sldId id="277"/>
            <p14:sldId id="257"/>
            <p14:sldId id="280"/>
            <p14:sldId id="267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05F"/>
    <a:srgbClr val="000099"/>
    <a:srgbClr val="6A88C5"/>
    <a:srgbClr val="003C96"/>
    <a:srgbClr val="009748"/>
    <a:srgbClr val="00A298"/>
    <a:srgbClr val="3333CC"/>
    <a:srgbClr val="0033CC"/>
    <a:srgbClr val="0000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37" autoAdjust="0"/>
    <p:restoredTop sz="94660"/>
  </p:normalViewPr>
  <p:slideViewPr>
    <p:cSldViewPr snapToGrid="0" showGuides="1">
      <p:cViewPr varScale="1">
        <p:scale>
          <a:sx n="25" d="100"/>
          <a:sy n="25" d="100"/>
        </p:scale>
        <p:origin x="3824" y="76"/>
      </p:cViewPr>
      <p:guideLst>
        <p:guide orient="horz" pos="9536"/>
        <p:guide pos="673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02E2-73F1-423A-AE91-7D8C13346D7D}" type="datetimeFigureOut">
              <a:rPr lang="ko-KR" altLang="en-US" smtClean="0"/>
              <a:t>2024-05-08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D6E-0ECB-4BAB-9268-11AC56CF33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87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02E2-73F1-423A-AE91-7D8C13346D7D}" type="datetimeFigureOut">
              <a:rPr lang="ko-KR" altLang="en-US" smtClean="0"/>
              <a:t>2024-05-08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D6E-0ECB-4BAB-9268-11AC56CF33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6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02E2-73F1-423A-AE91-7D8C13346D7D}" type="datetimeFigureOut">
              <a:rPr lang="ko-KR" altLang="en-US" smtClean="0"/>
              <a:t>2024-05-08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D6E-0ECB-4BAB-9268-11AC56CF33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629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02E2-73F1-423A-AE91-7D8C13346D7D}" type="datetimeFigureOut">
              <a:rPr lang="ko-KR" altLang="en-US" smtClean="0"/>
              <a:t>2024-05-08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D6E-0ECB-4BAB-9268-11AC56CF33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56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02E2-73F1-423A-AE91-7D8C13346D7D}" type="datetimeFigureOut">
              <a:rPr lang="ko-KR" altLang="en-US" smtClean="0"/>
              <a:t>2024-05-08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D6E-0ECB-4BAB-9268-11AC56CF33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07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02E2-73F1-423A-AE91-7D8C13346D7D}" type="datetimeFigureOut">
              <a:rPr lang="ko-KR" altLang="en-US" smtClean="0"/>
              <a:t>2024-05-08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D6E-0ECB-4BAB-9268-11AC56CF33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41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02E2-73F1-423A-AE91-7D8C13346D7D}" type="datetimeFigureOut">
              <a:rPr lang="ko-KR" altLang="en-US" smtClean="0"/>
              <a:t>2024-05-08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D6E-0ECB-4BAB-9268-11AC56CF33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02E2-73F1-423A-AE91-7D8C13346D7D}" type="datetimeFigureOut">
              <a:rPr lang="ko-KR" altLang="en-US" smtClean="0"/>
              <a:t>2024-05-08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D6E-0ECB-4BAB-9268-11AC56CF33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03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02E2-73F1-423A-AE91-7D8C13346D7D}" type="datetimeFigureOut">
              <a:rPr lang="ko-KR" altLang="en-US" smtClean="0"/>
              <a:t>2024-05-08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D6E-0ECB-4BAB-9268-11AC56CF33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27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02E2-73F1-423A-AE91-7D8C13346D7D}" type="datetimeFigureOut">
              <a:rPr lang="ko-KR" altLang="en-US" smtClean="0"/>
              <a:t>2024-05-08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D6E-0ECB-4BAB-9268-11AC56CF33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4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02E2-73F1-423A-AE91-7D8C13346D7D}" type="datetimeFigureOut">
              <a:rPr lang="ko-KR" altLang="en-US" smtClean="0"/>
              <a:t>2024-05-08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ED6E-0ECB-4BAB-9268-11AC56CF33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93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02E2-73F1-423A-AE91-7D8C13346D7D}" type="datetimeFigureOut">
              <a:rPr lang="ko-KR" altLang="en-US" smtClean="0"/>
              <a:t>2024-05-08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ED6E-0ECB-4BAB-9268-11AC56CF33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579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1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1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2153E47A-0865-EB6C-4DDA-890F3D25C3CB}"/>
              </a:ext>
            </a:extLst>
          </p:cNvPr>
          <p:cNvGrpSpPr/>
          <p:nvPr/>
        </p:nvGrpSpPr>
        <p:grpSpPr>
          <a:xfrm>
            <a:off x="3362" y="0"/>
            <a:ext cx="21380263" cy="30275213"/>
            <a:chOff x="3362" y="0"/>
            <a:chExt cx="21380263" cy="30275213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89A433A0-2F7E-8A67-5349-F8721E81A79B}"/>
                </a:ext>
              </a:extLst>
            </p:cNvPr>
            <p:cNvGrpSpPr/>
            <p:nvPr/>
          </p:nvGrpSpPr>
          <p:grpSpPr>
            <a:xfrm>
              <a:off x="3362" y="0"/>
              <a:ext cx="21380263" cy="30275213"/>
              <a:chOff x="3362" y="0"/>
              <a:chExt cx="21380263" cy="30275213"/>
            </a:xfrm>
          </p:grpSpPr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E10483C5-33BA-2715-BCF5-47B9C9E1957A}"/>
                  </a:ext>
                </a:extLst>
              </p:cNvPr>
              <p:cNvGrpSpPr/>
              <p:nvPr/>
            </p:nvGrpSpPr>
            <p:grpSpPr>
              <a:xfrm>
                <a:off x="3362" y="0"/>
                <a:ext cx="21380263" cy="30275213"/>
                <a:chOff x="3362" y="0"/>
                <a:chExt cx="21380263" cy="30275213"/>
              </a:xfrm>
            </p:grpSpPr>
            <p:pic>
              <p:nvPicPr>
                <p:cNvPr id="12" name="그림 11">
                  <a:extLst>
                    <a:ext uri="{FF2B5EF4-FFF2-40B4-BE49-F238E27FC236}">
                      <a16:creationId xmlns:a16="http://schemas.microsoft.com/office/drawing/2014/main" id="{B79539D6-8DEA-4A70-89CC-B0F714A902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62" y="0"/>
                  <a:ext cx="21380263" cy="30275213"/>
                </a:xfrm>
                <a:prstGeom prst="rect">
                  <a:avLst/>
                </a:prstGeom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AA2773B-BF3C-5D61-0F92-B687F85766C2}"/>
                    </a:ext>
                  </a:extLst>
                </p:cNvPr>
                <p:cNvSpPr txBox="1"/>
                <p:nvPr/>
              </p:nvSpPr>
              <p:spPr>
                <a:xfrm>
                  <a:off x="1532626" y="8591550"/>
                  <a:ext cx="8379217" cy="20005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31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제공된 템플릿을 이용</a:t>
                  </a:r>
                  <a:r>
                    <a:rPr lang="en-US" altLang="ko-KR" sz="31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/</a:t>
                  </a:r>
                  <a:r>
                    <a:rPr lang="ko-KR" altLang="en-US" sz="31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변형하거나 새로 제작하여 </a:t>
                  </a:r>
                  <a:endParaRPr lang="en-US" altLang="ko-KR" sz="31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endParaRPr>
                </a:p>
                <a:p>
                  <a:r>
                    <a:rPr lang="ko-KR" altLang="en-US" sz="31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포스터의 모든 부분을 자유롭게 구성할 수 있습니다</a:t>
                  </a:r>
                  <a:r>
                    <a:rPr lang="en-US" altLang="ko-KR" sz="31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.</a:t>
                  </a:r>
                </a:p>
                <a:p>
                  <a:r>
                    <a:rPr lang="ko-KR" altLang="en-US" sz="31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발표자료 </a:t>
                  </a:r>
                  <a:r>
                    <a:rPr lang="en-US" altLang="ko-KR" sz="31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PPT</a:t>
                  </a:r>
                  <a:r>
                    <a:rPr lang="ko-KR" altLang="en-US" sz="31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의 페이지를 그대로 붙여 넣거나</a:t>
                  </a:r>
                  <a:r>
                    <a:rPr lang="en-US" altLang="ko-KR" sz="31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,</a:t>
                  </a:r>
                </a:p>
                <a:p>
                  <a:r>
                    <a:rPr lang="ko-KR" altLang="en-US" sz="31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요약하여 내용을 채울 수 있습니다</a:t>
                  </a:r>
                  <a:r>
                    <a:rPr lang="en-US" altLang="ko-KR" sz="31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.</a:t>
                  </a:r>
                  <a:endParaRPr lang="ko-KR" altLang="en-US" sz="31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endParaRPr>
                </a:p>
              </p:txBody>
            </p:sp>
            <p:sp>
              <p:nvSpPr>
                <p:cNvPr id="6" name="직사각형 5">
                  <a:extLst>
                    <a:ext uri="{FF2B5EF4-FFF2-40B4-BE49-F238E27FC236}">
                      <a16:creationId xmlns:a16="http://schemas.microsoft.com/office/drawing/2014/main" id="{DEB9C41A-2B40-10E5-B777-33E14CA91944}"/>
                    </a:ext>
                  </a:extLst>
                </p:cNvPr>
                <p:cNvSpPr/>
                <p:nvPr/>
              </p:nvSpPr>
              <p:spPr>
                <a:xfrm>
                  <a:off x="9620250" y="8286750"/>
                  <a:ext cx="1276350" cy="76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" name="직사각형 6">
                  <a:extLst>
                    <a:ext uri="{FF2B5EF4-FFF2-40B4-BE49-F238E27FC236}">
                      <a16:creationId xmlns:a16="http://schemas.microsoft.com/office/drawing/2014/main" id="{57B8DD9F-4CBC-E99C-1006-726537D5ECB4}"/>
                    </a:ext>
                  </a:extLst>
                </p:cNvPr>
                <p:cNvSpPr/>
                <p:nvPr/>
              </p:nvSpPr>
              <p:spPr>
                <a:xfrm>
                  <a:off x="9876577" y="9334500"/>
                  <a:ext cx="429473" cy="76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2E77CA-DDD9-0E85-C8CD-E9BF622437AC}"/>
                  </a:ext>
                </a:extLst>
              </p:cNvPr>
              <p:cNvSpPr txBox="1"/>
              <p:nvPr/>
            </p:nvSpPr>
            <p:spPr>
              <a:xfrm>
                <a:off x="1380226" y="4796288"/>
                <a:ext cx="1673525" cy="5693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0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본 파일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17EFEDA-71A5-4886-9A58-0DBE76683769}"/>
                </a:ext>
              </a:extLst>
            </p:cNvPr>
            <p:cNvSpPr txBox="1"/>
            <p:nvPr/>
          </p:nvSpPr>
          <p:spPr>
            <a:xfrm>
              <a:off x="2496388" y="991015"/>
              <a:ext cx="2863012" cy="1107996"/>
            </a:xfrm>
            <a:prstGeom prst="rect">
              <a:avLst/>
            </a:prstGeom>
            <a:solidFill>
              <a:srgbClr val="C9005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6600" b="1" dirty="0">
                  <a:solidFill>
                    <a:schemeClr val="bg1"/>
                  </a:solidFill>
                </a:rPr>
                <a:t>ＥＳＧ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63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3FA0DF5-B6DA-4C0F-A2D7-C684E664136A}"/>
              </a:ext>
            </a:extLst>
          </p:cNvPr>
          <p:cNvSpPr/>
          <p:nvPr/>
        </p:nvSpPr>
        <p:spPr>
          <a:xfrm>
            <a:off x="0" y="29675674"/>
            <a:ext cx="21383625" cy="599539"/>
          </a:xfrm>
          <a:prstGeom prst="rect">
            <a:avLst/>
          </a:prstGeom>
          <a:solidFill>
            <a:srgbClr val="6A8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D4B64-8D79-4D58-B7AF-1574AB8244E9}"/>
              </a:ext>
            </a:extLst>
          </p:cNvPr>
          <p:cNvSpPr txBox="1"/>
          <p:nvPr/>
        </p:nvSpPr>
        <p:spPr>
          <a:xfrm>
            <a:off x="4443412" y="622265"/>
            <a:ext cx="1249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rgbClr val="6A88C5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8000" b="1" dirty="0">
                <a:solidFill>
                  <a:srgbClr val="6A88C5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제목</a:t>
            </a:r>
            <a:r>
              <a:rPr lang="en-US" altLang="ko-KR" sz="8000" b="1" dirty="0">
                <a:solidFill>
                  <a:srgbClr val="6A88C5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</a:t>
            </a:r>
            <a:endParaRPr lang="ko-KR" altLang="en-US" sz="8000" b="1" dirty="0">
              <a:solidFill>
                <a:srgbClr val="6A88C5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D1561-6C15-4F5F-9573-B291D14D934F}"/>
              </a:ext>
            </a:extLst>
          </p:cNvPr>
          <p:cNvSpPr txBox="1"/>
          <p:nvPr/>
        </p:nvSpPr>
        <p:spPr>
          <a:xfrm>
            <a:off x="4443412" y="3065496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A88C5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4000" dirty="0">
                <a:solidFill>
                  <a:srgbClr val="6A88C5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 이름 </a:t>
            </a:r>
            <a:r>
              <a:rPr lang="en-US" altLang="ko-KR" sz="4000" dirty="0">
                <a:solidFill>
                  <a:srgbClr val="6A88C5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/ </a:t>
            </a:r>
            <a:r>
              <a:rPr lang="ko-KR" altLang="en-US" sz="4000" dirty="0">
                <a:solidFill>
                  <a:srgbClr val="6A88C5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팀원 이름</a:t>
            </a:r>
            <a:r>
              <a:rPr lang="en-US" altLang="ko-KR" sz="4000" dirty="0">
                <a:solidFill>
                  <a:srgbClr val="6A88C5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4000" dirty="0">
              <a:solidFill>
                <a:srgbClr val="6A88C5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9C725-F5FE-4D6C-A16F-EC4B29736477}"/>
              </a:ext>
            </a:extLst>
          </p:cNvPr>
          <p:cNvSpPr txBox="1"/>
          <p:nvPr/>
        </p:nvSpPr>
        <p:spPr>
          <a:xfrm>
            <a:off x="5443877" y="2074713"/>
            <a:ext cx="10495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rgbClr val="6A88C5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5000" dirty="0">
                <a:solidFill>
                  <a:srgbClr val="6A88C5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주제</a:t>
            </a:r>
            <a:r>
              <a:rPr lang="en-US" altLang="ko-KR" sz="5000" dirty="0">
                <a:solidFill>
                  <a:srgbClr val="6A88C5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5000" dirty="0">
              <a:solidFill>
                <a:srgbClr val="6A88C5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F600AC-9A0E-33EF-520C-3B81CBC0FF6A}"/>
              </a:ext>
            </a:extLst>
          </p:cNvPr>
          <p:cNvSpPr/>
          <p:nvPr/>
        </p:nvSpPr>
        <p:spPr>
          <a:xfrm>
            <a:off x="0" y="4284627"/>
            <a:ext cx="21383625" cy="171468"/>
          </a:xfrm>
          <a:prstGeom prst="rect">
            <a:avLst/>
          </a:prstGeom>
          <a:solidFill>
            <a:srgbClr val="6A8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2060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8608F5D-DCDD-CB11-F859-88C8B5F69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212" y="161421"/>
            <a:ext cx="3867584" cy="38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8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3FA0DF5-B6DA-4C0F-A2D7-C684E664136A}"/>
              </a:ext>
            </a:extLst>
          </p:cNvPr>
          <p:cNvSpPr/>
          <p:nvPr/>
        </p:nvSpPr>
        <p:spPr>
          <a:xfrm>
            <a:off x="0" y="29675674"/>
            <a:ext cx="21383625" cy="599539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D4B64-8D79-4D58-B7AF-1574AB8244E9}"/>
              </a:ext>
            </a:extLst>
          </p:cNvPr>
          <p:cNvSpPr txBox="1"/>
          <p:nvPr/>
        </p:nvSpPr>
        <p:spPr>
          <a:xfrm>
            <a:off x="4443412" y="622265"/>
            <a:ext cx="1249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rgbClr val="0099FF"/>
                </a:solidFill>
                <a:latin typeface="+mj-ea"/>
                <a:ea typeface="+mj-ea"/>
              </a:rPr>
              <a:t>[</a:t>
            </a:r>
            <a:r>
              <a:rPr lang="ko-KR" altLang="en-US" sz="8000" b="1" dirty="0">
                <a:solidFill>
                  <a:srgbClr val="0099FF"/>
                </a:solidFill>
                <a:latin typeface="+mj-ea"/>
                <a:ea typeface="+mj-ea"/>
              </a:rPr>
              <a:t>프로젝트 제목</a:t>
            </a:r>
            <a:r>
              <a:rPr lang="en-US" altLang="ko-KR" sz="8000" b="1" dirty="0">
                <a:solidFill>
                  <a:srgbClr val="0099FF"/>
                </a:solidFill>
                <a:latin typeface="+mj-ea"/>
                <a:ea typeface="+mj-ea"/>
              </a:rPr>
              <a:t>]</a:t>
            </a:r>
            <a:endParaRPr lang="ko-KR" altLang="en-US" sz="8000" b="1" dirty="0">
              <a:solidFill>
                <a:srgbClr val="0099FF"/>
              </a:solidFill>
              <a:latin typeface="+mj-ea"/>
              <a:ea typeface="+mj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D1561-6C15-4F5F-9573-B291D14D934F}"/>
              </a:ext>
            </a:extLst>
          </p:cNvPr>
          <p:cNvSpPr txBox="1"/>
          <p:nvPr/>
        </p:nvSpPr>
        <p:spPr>
          <a:xfrm>
            <a:off x="4443412" y="3065496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0099FF"/>
                </a:solidFill>
                <a:latin typeface="+mj-ea"/>
                <a:ea typeface="+mj-ea"/>
              </a:rPr>
              <a:t>[</a:t>
            </a:r>
            <a:r>
              <a:rPr lang="ko-KR" altLang="en-US" sz="4000" dirty="0">
                <a:solidFill>
                  <a:srgbClr val="0099FF"/>
                </a:solidFill>
                <a:latin typeface="+mj-ea"/>
                <a:ea typeface="+mj-ea"/>
              </a:rPr>
              <a:t>팀 이름 </a:t>
            </a:r>
            <a:r>
              <a:rPr lang="en-US" altLang="ko-KR" sz="4000" dirty="0">
                <a:solidFill>
                  <a:srgbClr val="0099FF"/>
                </a:solidFill>
                <a:latin typeface="+mj-ea"/>
                <a:ea typeface="+mj-ea"/>
              </a:rPr>
              <a:t>/ </a:t>
            </a:r>
            <a:r>
              <a:rPr lang="ko-KR" altLang="en-US" sz="4000" dirty="0">
                <a:solidFill>
                  <a:srgbClr val="0099FF"/>
                </a:solidFill>
                <a:latin typeface="+mj-ea"/>
                <a:ea typeface="+mj-ea"/>
              </a:rPr>
              <a:t>팀원 이름</a:t>
            </a:r>
            <a:r>
              <a:rPr lang="en-US" altLang="ko-KR" sz="4000" dirty="0">
                <a:solidFill>
                  <a:srgbClr val="0099FF"/>
                </a:solidFill>
                <a:latin typeface="+mj-ea"/>
                <a:ea typeface="+mj-ea"/>
              </a:rPr>
              <a:t>] </a:t>
            </a:r>
            <a:endParaRPr lang="ko-KR" altLang="en-US" sz="4000" dirty="0">
              <a:solidFill>
                <a:srgbClr val="0099FF"/>
              </a:solidFill>
              <a:latin typeface="+mj-ea"/>
              <a:ea typeface="+mj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9C725-F5FE-4D6C-A16F-EC4B29736477}"/>
              </a:ext>
            </a:extLst>
          </p:cNvPr>
          <p:cNvSpPr txBox="1"/>
          <p:nvPr/>
        </p:nvSpPr>
        <p:spPr>
          <a:xfrm>
            <a:off x="5443877" y="2074713"/>
            <a:ext cx="10495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rgbClr val="0099FF"/>
                </a:solidFill>
                <a:latin typeface="+mj-ea"/>
                <a:ea typeface="+mj-ea"/>
              </a:rPr>
              <a:t>[</a:t>
            </a:r>
            <a:r>
              <a:rPr lang="ko-KR" altLang="en-US" sz="5000" dirty="0">
                <a:solidFill>
                  <a:srgbClr val="0099FF"/>
                </a:solidFill>
                <a:latin typeface="+mj-ea"/>
                <a:ea typeface="+mj-ea"/>
              </a:rPr>
              <a:t>프로젝트 주제</a:t>
            </a:r>
            <a:r>
              <a:rPr lang="en-US" altLang="ko-KR" sz="5000" dirty="0">
                <a:solidFill>
                  <a:srgbClr val="0099FF"/>
                </a:solidFill>
                <a:latin typeface="+mj-ea"/>
                <a:ea typeface="+mj-ea"/>
              </a:rPr>
              <a:t>] </a:t>
            </a:r>
            <a:endParaRPr lang="ko-KR" altLang="en-US" sz="5000" dirty="0">
              <a:solidFill>
                <a:srgbClr val="0099FF"/>
              </a:solidFill>
              <a:latin typeface="+mj-ea"/>
              <a:ea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651A368-7B3D-D25A-876A-B237BEE5D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746" y="243532"/>
            <a:ext cx="3662362" cy="3662362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BFF600AC-9A0E-33EF-520C-3B81CBC0FF6A}"/>
              </a:ext>
            </a:extLst>
          </p:cNvPr>
          <p:cNvSpPr/>
          <p:nvPr/>
        </p:nvSpPr>
        <p:spPr>
          <a:xfrm>
            <a:off x="0" y="4284627"/>
            <a:ext cx="21383625" cy="171468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7032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3FA0DF5-B6DA-4C0F-A2D7-C684E664136A}"/>
              </a:ext>
            </a:extLst>
          </p:cNvPr>
          <p:cNvSpPr/>
          <p:nvPr/>
        </p:nvSpPr>
        <p:spPr>
          <a:xfrm>
            <a:off x="0" y="29675674"/>
            <a:ext cx="21383625" cy="59953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D4B64-8D79-4D58-B7AF-1574AB8244E9}"/>
              </a:ext>
            </a:extLst>
          </p:cNvPr>
          <p:cNvSpPr txBox="1"/>
          <p:nvPr/>
        </p:nvSpPr>
        <p:spPr>
          <a:xfrm>
            <a:off x="4443412" y="622265"/>
            <a:ext cx="1249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rgbClr val="000099"/>
                </a:solidFill>
                <a:latin typeface="+mj-ea"/>
                <a:ea typeface="+mj-ea"/>
              </a:rPr>
              <a:t>[</a:t>
            </a:r>
            <a:r>
              <a:rPr lang="ko-KR" altLang="en-US" sz="8000" b="1" dirty="0">
                <a:solidFill>
                  <a:srgbClr val="000099"/>
                </a:solidFill>
                <a:latin typeface="+mj-ea"/>
                <a:ea typeface="+mj-ea"/>
              </a:rPr>
              <a:t>프로젝트 제목</a:t>
            </a:r>
            <a:r>
              <a:rPr lang="en-US" altLang="ko-KR" sz="8000" b="1" dirty="0">
                <a:solidFill>
                  <a:srgbClr val="000099"/>
                </a:solidFill>
                <a:latin typeface="+mj-ea"/>
                <a:ea typeface="+mj-ea"/>
              </a:rPr>
              <a:t>]</a:t>
            </a:r>
            <a:endParaRPr lang="ko-KR" altLang="en-US" sz="8000" b="1" dirty="0">
              <a:solidFill>
                <a:srgbClr val="000099"/>
              </a:solidFill>
              <a:latin typeface="+mj-ea"/>
              <a:ea typeface="+mj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D1561-6C15-4F5F-9573-B291D14D934F}"/>
              </a:ext>
            </a:extLst>
          </p:cNvPr>
          <p:cNvSpPr txBox="1"/>
          <p:nvPr/>
        </p:nvSpPr>
        <p:spPr>
          <a:xfrm>
            <a:off x="4443412" y="3065496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000099"/>
                </a:solidFill>
                <a:latin typeface="+mj-ea"/>
                <a:ea typeface="+mj-ea"/>
              </a:rPr>
              <a:t>[</a:t>
            </a:r>
            <a:r>
              <a:rPr lang="ko-KR" altLang="en-US" sz="4000" dirty="0">
                <a:solidFill>
                  <a:srgbClr val="000099"/>
                </a:solidFill>
                <a:latin typeface="+mj-ea"/>
                <a:ea typeface="+mj-ea"/>
              </a:rPr>
              <a:t>팀 이름 </a:t>
            </a:r>
            <a:r>
              <a:rPr lang="en-US" altLang="ko-KR" sz="4000" dirty="0">
                <a:solidFill>
                  <a:srgbClr val="000099"/>
                </a:solidFill>
                <a:latin typeface="+mj-ea"/>
                <a:ea typeface="+mj-ea"/>
              </a:rPr>
              <a:t>/ </a:t>
            </a:r>
            <a:r>
              <a:rPr lang="ko-KR" altLang="en-US" sz="4000" dirty="0">
                <a:solidFill>
                  <a:srgbClr val="000099"/>
                </a:solidFill>
                <a:latin typeface="+mj-ea"/>
                <a:ea typeface="+mj-ea"/>
              </a:rPr>
              <a:t>팀원 이름</a:t>
            </a:r>
            <a:r>
              <a:rPr lang="en-US" altLang="ko-KR" sz="4000" dirty="0">
                <a:solidFill>
                  <a:srgbClr val="000099"/>
                </a:solidFill>
                <a:latin typeface="+mj-ea"/>
                <a:ea typeface="+mj-ea"/>
              </a:rPr>
              <a:t>] </a:t>
            </a:r>
            <a:endParaRPr lang="ko-KR" altLang="en-US" sz="4000" dirty="0">
              <a:solidFill>
                <a:srgbClr val="000099"/>
              </a:solidFill>
              <a:latin typeface="+mj-ea"/>
              <a:ea typeface="+mj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9C725-F5FE-4D6C-A16F-EC4B29736477}"/>
              </a:ext>
            </a:extLst>
          </p:cNvPr>
          <p:cNvSpPr txBox="1"/>
          <p:nvPr/>
        </p:nvSpPr>
        <p:spPr>
          <a:xfrm>
            <a:off x="5443877" y="2074713"/>
            <a:ext cx="10495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rgbClr val="000099"/>
                </a:solidFill>
                <a:latin typeface="+mj-ea"/>
                <a:ea typeface="+mj-ea"/>
              </a:rPr>
              <a:t>[</a:t>
            </a:r>
            <a:r>
              <a:rPr lang="ko-KR" altLang="en-US" sz="5000" dirty="0">
                <a:solidFill>
                  <a:srgbClr val="000099"/>
                </a:solidFill>
                <a:latin typeface="+mj-ea"/>
                <a:ea typeface="+mj-ea"/>
              </a:rPr>
              <a:t>프로젝트 주제</a:t>
            </a:r>
            <a:r>
              <a:rPr lang="en-US" altLang="ko-KR" sz="5000" dirty="0">
                <a:solidFill>
                  <a:srgbClr val="000099"/>
                </a:solidFill>
                <a:latin typeface="+mj-ea"/>
                <a:ea typeface="+mj-ea"/>
              </a:rPr>
              <a:t>] </a:t>
            </a:r>
            <a:endParaRPr lang="ko-KR" altLang="en-US" sz="5000" dirty="0">
              <a:solidFill>
                <a:srgbClr val="000099"/>
              </a:solidFill>
              <a:latin typeface="+mj-ea"/>
              <a:ea typeface="+mj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F600AC-9A0E-33EF-520C-3B81CBC0FF6A}"/>
              </a:ext>
            </a:extLst>
          </p:cNvPr>
          <p:cNvSpPr/>
          <p:nvPr/>
        </p:nvSpPr>
        <p:spPr>
          <a:xfrm>
            <a:off x="0" y="4284627"/>
            <a:ext cx="21383625" cy="17146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71CE30A-7DA6-807E-F2EC-1C6F9D4C4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212" y="134969"/>
            <a:ext cx="3896064" cy="38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3FA0DF5-B6DA-4C0F-A2D7-C684E664136A}"/>
              </a:ext>
            </a:extLst>
          </p:cNvPr>
          <p:cNvSpPr/>
          <p:nvPr/>
        </p:nvSpPr>
        <p:spPr>
          <a:xfrm>
            <a:off x="0" y="29675674"/>
            <a:ext cx="21383625" cy="599539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D4B64-8D79-4D58-B7AF-1574AB8244E9}"/>
              </a:ext>
            </a:extLst>
          </p:cNvPr>
          <p:cNvSpPr txBox="1"/>
          <p:nvPr/>
        </p:nvSpPr>
        <p:spPr>
          <a:xfrm>
            <a:off x="4443412" y="622265"/>
            <a:ext cx="1249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rgbClr val="CC006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8000" b="1" dirty="0">
                <a:solidFill>
                  <a:srgbClr val="CC006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제목</a:t>
            </a:r>
            <a:r>
              <a:rPr lang="en-US" altLang="ko-KR" sz="8000" b="1" dirty="0">
                <a:solidFill>
                  <a:srgbClr val="CC006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</a:t>
            </a:r>
            <a:endParaRPr lang="ko-KR" altLang="en-US" sz="8000" b="1" dirty="0">
              <a:solidFill>
                <a:srgbClr val="CC0066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D1561-6C15-4F5F-9573-B291D14D934F}"/>
              </a:ext>
            </a:extLst>
          </p:cNvPr>
          <p:cNvSpPr txBox="1"/>
          <p:nvPr/>
        </p:nvSpPr>
        <p:spPr>
          <a:xfrm>
            <a:off x="4443412" y="3065496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CC006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4000" dirty="0">
                <a:solidFill>
                  <a:srgbClr val="CC006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 이름 </a:t>
            </a:r>
            <a:r>
              <a:rPr lang="en-US" altLang="ko-KR" sz="4000" dirty="0">
                <a:solidFill>
                  <a:srgbClr val="CC006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/ </a:t>
            </a:r>
            <a:r>
              <a:rPr lang="ko-KR" altLang="en-US" sz="4000" dirty="0">
                <a:solidFill>
                  <a:srgbClr val="CC006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팀원 이름</a:t>
            </a:r>
            <a:r>
              <a:rPr lang="en-US" altLang="ko-KR" sz="4000" dirty="0">
                <a:solidFill>
                  <a:srgbClr val="CC006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4000" dirty="0">
              <a:solidFill>
                <a:srgbClr val="CC0066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9C725-F5FE-4D6C-A16F-EC4B29736477}"/>
              </a:ext>
            </a:extLst>
          </p:cNvPr>
          <p:cNvSpPr txBox="1"/>
          <p:nvPr/>
        </p:nvSpPr>
        <p:spPr>
          <a:xfrm>
            <a:off x="5443877" y="2074713"/>
            <a:ext cx="10495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rgbClr val="CC006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5000" dirty="0">
                <a:solidFill>
                  <a:srgbClr val="CC006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주제</a:t>
            </a:r>
            <a:r>
              <a:rPr lang="en-US" altLang="ko-KR" sz="5000" dirty="0">
                <a:solidFill>
                  <a:srgbClr val="CC006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5000" dirty="0">
              <a:solidFill>
                <a:srgbClr val="CC0066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F600AC-9A0E-33EF-520C-3B81CBC0FF6A}"/>
              </a:ext>
            </a:extLst>
          </p:cNvPr>
          <p:cNvSpPr/>
          <p:nvPr/>
        </p:nvSpPr>
        <p:spPr>
          <a:xfrm>
            <a:off x="0" y="4284627"/>
            <a:ext cx="21383625" cy="171468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1732605-B90F-A543-F8B0-02A3A0684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746" y="389059"/>
            <a:ext cx="3916080" cy="363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71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3FA0DF5-B6DA-4C0F-A2D7-C684E664136A}"/>
              </a:ext>
            </a:extLst>
          </p:cNvPr>
          <p:cNvSpPr/>
          <p:nvPr/>
        </p:nvSpPr>
        <p:spPr>
          <a:xfrm>
            <a:off x="0" y="29675674"/>
            <a:ext cx="21383625" cy="59953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D4B64-8D79-4D58-B7AF-1574AB8244E9}"/>
              </a:ext>
            </a:extLst>
          </p:cNvPr>
          <p:cNvSpPr txBox="1"/>
          <p:nvPr/>
        </p:nvSpPr>
        <p:spPr>
          <a:xfrm>
            <a:off x="4443412" y="622265"/>
            <a:ext cx="1249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8000" b="1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제목</a:t>
            </a:r>
            <a:r>
              <a:rPr lang="en-US" altLang="ko-KR" sz="8000" b="1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</a:t>
            </a:r>
            <a:endParaRPr lang="ko-KR" altLang="en-US" sz="8000" b="1" dirty="0">
              <a:solidFill>
                <a:srgbClr val="003399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D1561-6C15-4F5F-9573-B291D14D934F}"/>
              </a:ext>
            </a:extLst>
          </p:cNvPr>
          <p:cNvSpPr txBox="1"/>
          <p:nvPr/>
        </p:nvSpPr>
        <p:spPr>
          <a:xfrm>
            <a:off x="4443412" y="3065496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4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 이름 </a:t>
            </a:r>
            <a:r>
              <a:rPr lang="en-US" altLang="ko-KR" sz="4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/ </a:t>
            </a:r>
            <a:r>
              <a:rPr lang="ko-KR" altLang="en-US" sz="4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팀원 이름</a:t>
            </a:r>
            <a:r>
              <a:rPr lang="en-US" altLang="ko-KR" sz="4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4000" dirty="0">
              <a:solidFill>
                <a:srgbClr val="003399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9C725-F5FE-4D6C-A16F-EC4B29736477}"/>
              </a:ext>
            </a:extLst>
          </p:cNvPr>
          <p:cNvSpPr txBox="1"/>
          <p:nvPr/>
        </p:nvSpPr>
        <p:spPr>
          <a:xfrm>
            <a:off x="5443877" y="2074713"/>
            <a:ext cx="10495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5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주제</a:t>
            </a:r>
            <a:r>
              <a:rPr lang="en-US" altLang="ko-KR" sz="5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5000" dirty="0">
              <a:solidFill>
                <a:srgbClr val="003399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F600AC-9A0E-33EF-520C-3B81CBC0FF6A}"/>
              </a:ext>
            </a:extLst>
          </p:cNvPr>
          <p:cNvSpPr/>
          <p:nvPr/>
        </p:nvSpPr>
        <p:spPr>
          <a:xfrm>
            <a:off x="0" y="4284627"/>
            <a:ext cx="21383625" cy="17146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2060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DFD5F02D-AF73-2CCF-2706-0D6C22784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58847" y="424336"/>
            <a:ext cx="3300753" cy="330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5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3FA0DF5-B6DA-4C0F-A2D7-C684E664136A}"/>
              </a:ext>
            </a:extLst>
          </p:cNvPr>
          <p:cNvSpPr/>
          <p:nvPr/>
        </p:nvSpPr>
        <p:spPr>
          <a:xfrm>
            <a:off x="0" y="29675674"/>
            <a:ext cx="21383625" cy="59953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D4B64-8D79-4D58-B7AF-1574AB8244E9}"/>
              </a:ext>
            </a:extLst>
          </p:cNvPr>
          <p:cNvSpPr txBox="1"/>
          <p:nvPr/>
        </p:nvSpPr>
        <p:spPr>
          <a:xfrm>
            <a:off x="4443412" y="622265"/>
            <a:ext cx="1249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8000" b="1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제목</a:t>
            </a:r>
            <a:r>
              <a:rPr lang="en-US" altLang="ko-KR" sz="8000" b="1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</a:t>
            </a:r>
            <a:endParaRPr lang="ko-KR" altLang="en-US" sz="8000" b="1" dirty="0">
              <a:solidFill>
                <a:srgbClr val="003399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D1561-6C15-4F5F-9573-B291D14D934F}"/>
              </a:ext>
            </a:extLst>
          </p:cNvPr>
          <p:cNvSpPr txBox="1"/>
          <p:nvPr/>
        </p:nvSpPr>
        <p:spPr>
          <a:xfrm>
            <a:off x="4443412" y="3065496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4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 이름 </a:t>
            </a:r>
            <a:r>
              <a:rPr lang="en-US" altLang="ko-KR" sz="4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/ </a:t>
            </a:r>
            <a:r>
              <a:rPr lang="ko-KR" altLang="en-US" sz="4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팀원 이름</a:t>
            </a:r>
            <a:r>
              <a:rPr lang="en-US" altLang="ko-KR" sz="4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4000" dirty="0">
              <a:solidFill>
                <a:srgbClr val="003399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9C725-F5FE-4D6C-A16F-EC4B29736477}"/>
              </a:ext>
            </a:extLst>
          </p:cNvPr>
          <p:cNvSpPr txBox="1"/>
          <p:nvPr/>
        </p:nvSpPr>
        <p:spPr>
          <a:xfrm>
            <a:off x="5443877" y="2074713"/>
            <a:ext cx="10495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5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주제</a:t>
            </a:r>
            <a:r>
              <a:rPr lang="en-US" altLang="ko-KR" sz="5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5000" dirty="0">
              <a:solidFill>
                <a:srgbClr val="003399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F600AC-9A0E-33EF-520C-3B81CBC0FF6A}"/>
              </a:ext>
            </a:extLst>
          </p:cNvPr>
          <p:cNvSpPr/>
          <p:nvPr/>
        </p:nvSpPr>
        <p:spPr>
          <a:xfrm>
            <a:off x="0" y="4284627"/>
            <a:ext cx="21383625" cy="17146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2060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82EB4B4C-43E1-0069-E668-832793F62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7886" y="561552"/>
            <a:ext cx="3313114" cy="33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>
            <a:extLst>
              <a:ext uri="{FF2B5EF4-FFF2-40B4-BE49-F238E27FC236}">
                <a16:creationId xmlns:a16="http://schemas.microsoft.com/office/drawing/2014/main" id="{0AC14703-AC11-48E9-9629-3BD896C14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" y="0"/>
            <a:ext cx="21380263" cy="302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3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3FA0DF5-B6DA-4C0F-A2D7-C684E664136A}"/>
              </a:ext>
            </a:extLst>
          </p:cNvPr>
          <p:cNvSpPr/>
          <p:nvPr/>
        </p:nvSpPr>
        <p:spPr>
          <a:xfrm>
            <a:off x="0" y="29675674"/>
            <a:ext cx="21383625" cy="599539"/>
          </a:xfrm>
          <a:prstGeom prst="rect">
            <a:avLst/>
          </a:prstGeom>
          <a:solidFill>
            <a:srgbClr val="00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D4B64-8D79-4D58-B7AF-1574AB8244E9}"/>
              </a:ext>
            </a:extLst>
          </p:cNvPr>
          <p:cNvSpPr txBox="1"/>
          <p:nvPr/>
        </p:nvSpPr>
        <p:spPr>
          <a:xfrm>
            <a:off x="4443412" y="622265"/>
            <a:ext cx="1249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rgbClr val="00A29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8000" b="1" dirty="0">
                <a:solidFill>
                  <a:srgbClr val="00A29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제목</a:t>
            </a:r>
            <a:r>
              <a:rPr lang="en-US" altLang="ko-KR" sz="8000" b="1" dirty="0">
                <a:solidFill>
                  <a:srgbClr val="00A29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</a:t>
            </a:r>
            <a:endParaRPr lang="ko-KR" altLang="en-US" sz="8000" b="1" dirty="0">
              <a:solidFill>
                <a:srgbClr val="00A298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D1561-6C15-4F5F-9573-B291D14D934F}"/>
              </a:ext>
            </a:extLst>
          </p:cNvPr>
          <p:cNvSpPr txBox="1"/>
          <p:nvPr/>
        </p:nvSpPr>
        <p:spPr>
          <a:xfrm>
            <a:off x="4443412" y="3065496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00A29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4000" dirty="0">
                <a:solidFill>
                  <a:srgbClr val="00A29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 이름 </a:t>
            </a:r>
            <a:r>
              <a:rPr lang="en-US" altLang="ko-KR" sz="4000" dirty="0">
                <a:solidFill>
                  <a:srgbClr val="00A29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/ </a:t>
            </a:r>
            <a:r>
              <a:rPr lang="ko-KR" altLang="en-US" sz="4000" dirty="0">
                <a:solidFill>
                  <a:srgbClr val="00A29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팀원 이름</a:t>
            </a:r>
            <a:r>
              <a:rPr lang="en-US" altLang="ko-KR" sz="4000" dirty="0">
                <a:solidFill>
                  <a:srgbClr val="00A29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4000" dirty="0">
              <a:solidFill>
                <a:srgbClr val="00A298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9C725-F5FE-4D6C-A16F-EC4B29736477}"/>
              </a:ext>
            </a:extLst>
          </p:cNvPr>
          <p:cNvSpPr txBox="1"/>
          <p:nvPr/>
        </p:nvSpPr>
        <p:spPr>
          <a:xfrm>
            <a:off x="5443877" y="2074713"/>
            <a:ext cx="10495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rgbClr val="00A29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5000" dirty="0">
                <a:solidFill>
                  <a:srgbClr val="00A29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주제</a:t>
            </a:r>
            <a:r>
              <a:rPr lang="en-US" altLang="ko-KR" sz="5000" dirty="0">
                <a:solidFill>
                  <a:srgbClr val="00A29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5000" dirty="0">
              <a:solidFill>
                <a:srgbClr val="00A298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F600AC-9A0E-33EF-520C-3B81CBC0FF6A}"/>
              </a:ext>
            </a:extLst>
          </p:cNvPr>
          <p:cNvSpPr/>
          <p:nvPr/>
        </p:nvSpPr>
        <p:spPr>
          <a:xfrm>
            <a:off x="0" y="4284627"/>
            <a:ext cx="21383625" cy="171468"/>
          </a:xfrm>
          <a:prstGeom prst="rect">
            <a:avLst/>
          </a:prstGeom>
          <a:solidFill>
            <a:srgbClr val="00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2060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94D605-44DF-1E42-C554-22B01EB46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746" y="447605"/>
            <a:ext cx="48387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8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3FA0DF5-B6DA-4C0F-A2D7-C684E664136A}"/>
              </a:ext>
            </a:extLst>
          </p:cNvPr>
          <p:cNvSpPr/>
          <p:nvPr/>
        </p:nvSpPr>
        <p:spPr>
          <a:xfrm>
            <a:off x="0" y="29675674"/>
            <a:ext cx="21383625" cy="5995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D4B64-8D79-4D58-B7AF-1574AB8244E9}"/>
              </a:ext>
            </a:extLst>
          </p:cNvPr>
          <p:cNvSpPr txBox="1"/>
          <p:nvPr/>
        </p:nvSpPr>
        <p:spPr>
          <a:xfrm>
            <a:off x="4443412" y="622265"/>
            <a:ext cx="1249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rgbClr val="008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8000" b="1" dirty="0">
                <a:solidFill>
                  <a:srgbClr val="008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제목</a:t>
            </a:r>
            <a:r>
              <a:rPr lang="en-US" altLang="ko-KR" sz="8000" b="1" dirty="0">
                <a:solidFill>
                  <a:srgbClr val="008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</a:t>
            </a:r>
            <a:endParaRPr lang="ko-KR" altLang="en-US" sz="8000" b="1" dirty="0">
              <a:solidFill>
                <a:srgbClr val="008000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D1561-6C15-4F5F-9573-B291D14D934F}"/>
              </a:ext>
            </a:extLst>
          </p:cNvPr>
          <p:cNvSpPr txBox="1"/>
          <p:nvPr/>
        </p:nvSpPr>
        <p:spPr>
          <a:xfrm>
            <a:off x="4443412" y="3065496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008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4000" dirty="0">
                <a:solidFill>
                  <a:srgbClr val="008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 이름 </a:t>
            </a:r>
            <a:r>
              <a:rPr lang="en-US" altLang="ko-KR" sz="4000" dirty="0">
                <a:solidFill>
                  <a:srgbClr val="008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/ </a:t>
            </a:r>
            <a:r>
              <a:rPr lang="ko-KR" altLang="en-US" sz="4000" dirty="0">
                <a:solidFill>
                  <a:srgbClr val="008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팀원 이름</a:t>
            </a:r>
            <a:r>
              <a:rPr lang="en-US" altLang="ko-KR" sz="4000" dirty="0">
                <a:solidFill>
                  <a:srgbClr val="008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4000" dirty="0">
              <a:solidFill>
                <a:srgbClr val="008000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9C725-F5FE-4D6C-A16F-EC4B29736477}"/>
              </a:ext>
            </a:extLst>
          </p:cNvPr>
          <p:cNvSpPr txBox="1"/>
          <p:nvPr/>
        </p:nvSpPr>
        <p:spPr>
          <a:xfrm>
            <a:off x="5443877" y="2074713"/>
            <a:ext cx="10495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rgbClr val="008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5000" dirty="0">
                <a:solidFill>
                  <a:srgbClr val="008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주제</a:t>
            </a:r>
            <a:r>
              <a:rPr lang="en-US" altLang="ko-KR" sz="5000" dirty="0">
                <a:solidFill>
                  <a:srgbClr val="008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5000" dirty="0">
              <a:solidFill>
                <a:srgbClr val="008000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F600AC-9A0E-33EF-520C-3B81CBC0FF6A}"/>
              </a:ext>
            </a:extLst>
          </p:cNvPr>
          <p:cNvSpPr/>
          <p:nvPr/>
        </p:nvSpPr>
        <p:spPr>
          <a:xfrm>
            <a:off x="0" y="4284627"/>
            <a:ext cx="21383625" cy="17146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2060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4C4E9BF-80C5-5B83-D5C3-BA03B37FF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746" y="529423"/>
            <a:ext cx="3643399" cy="34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9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3FA0DF5-B6DA-4C0F-A2D7-C684E664136A}"/>
              </a:ext>
            </a:extLst>
          </p:cNvPr>
          <p:cNvSpPr/>
          <p:nvPr/>
        </p:nvSpPr>
        <p:spPr>
          <a:xfrm>
            <a:off x="0" y="29675674"/>
            <a:ext cx="21383625" cy="599539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D4B64-8D79-4D58-B7AF-1574AB8244E9}"/>
              </a:ext>
            </a:extLst>
          </p:cNvPr>
          <p:cNvSpPr txBox="1"/>
          <p:nvPr/>
        </p:nvSpPr>
        <p:spPr>
          <a:xfrm>
            <a:off x="4443412" y="622265"/>
            <a:ext cx="1249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8000" b="1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제목</a:t>
            </a:r>
            <a:r>
              <a:rPr lang="en-US" altLang="ko-KR" sz="8000" b="1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</a:t>
            </a:r>
            <a:endParaRPr lang="ko-KR" altLang="en-US" sz="8000" b="1" dirty="0">
              <a:solidFill>
                <a:srgbClr val="003399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D1561-6C15-4F5F-9573-B291D14D934F}"/>
              </a:ext>
            </a:extLst>
          </p:cNvPr>
          <p:cNvSpPr txBox="1"/>
          <p:nvPr/>
        </p:nvSpPr>
        <p:spPr>
          <a:xfrm>
            <a:off x="4443412" y="3065496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4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 이름 </a:t>
            </a:r>
            <a:r>
              <a:rPr lang="en-US" altLang="ko-KR" sz="4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/ </a:t>
            </a:r>
            <a:r>
              <a:rPr lang="ko-KR" altLang="en-US" sz="4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팀원 이름</a:t>
            </a:r>
            <a:r>
              <a:rPr lang="en-US" altLang="ko-KR" sz="4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4000" dirty="0">
              <a:solidFill>
                <a:srgbClr val="003399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9C725-F5FE-4D6C-A16F-EC4B29736477}"/>
              </a:ext>
            </a:extLst>
          </p:cNvPr>
          <p:cNvSpPr txBox="1"/>
          <p:nvPr/>
        </p:nvSpPr>
        <p:spPr>
          <a:xfrm>
            <a:off x="5443877" y="2074713"/>
            <a:ext cx="10495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5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주제</a:t>
            </a:r>
            <a:r>
              <a:rPr lang="en-US" altLang="ko-KR" sz="5000" dirty="0">
                <a:solidFill>
                  <a:srgbClr val="0033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5000" dirty="0">
              <a:solidFill>
                <a:srgbClr val="003399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F600AC-9A0E-33EF-520C-3B81CBC0FF6A}"/>
              </a:ext>
            </a:extLst>
          </p:cNvPr>
          <p:cNvSpPr/>
          <p:nvPr/>
        </p:nvSpPr>
        <p:spPr>
          <a:xfrm>
            <a:off x="0" y="4284627"/>
            <a:ext cx="21383625" cy="17146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2060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4DA2064-C23F-9B75-4865-37908E263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898" y="270324"/>
            <a:ext cx="3297538" cy="377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3FA0DF5-B6DA-4C0F-A2D7-C684E664136A}"/>
              </a:ext>
            </a:extLst>
          </p:cNvPr>
          <p:cNvSpPr/>
          <p:nvPr/>
        </p:nvSpPr>
        <p:spPr>
          <a:xfrm>
            <a:off x="0" y="29675674"/>
            <a:ext cx="21383625" cy="599539"/>
          </a:xfrm>
          <a:prstGeom prst="rect">
            <a:avLst/>
          </a:prstGeom>
          <a:solidFill>
            <a:srgbClr val="009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D4B64-8D79-4D58-B7AF-1574AB8244E9}"/>
              </a:ext>
            </a:extLst>
          </p:cNvPr>
          <p:cNvSpPr txBox="1"/>
          <p:nvPr/>
        </p:nvSpPr>
        <p:spPr>
          <a:xfrm>
            <a:off x="4443412" y="622265"/>
            <a:ext cx="1249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rgbClr val="00974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8000" b="1" dirty="0">
                <a:solidFill>
                  <a:srgbClr val="00974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제목</a:t>
            </a:r>
            <a:r>
              <a:rPr lang="en-US" altLang="ko-KR" sz="8000" b="1" dirty="0">
                <a:solidFill>
                  <a:srgbClr val="00974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</a:t>
            </a:r>
            <a:endParaRPr lang="ko-KR" altLang="en-US" sz="8000" b="1" dirty="0">
              <a:solidFill>
                <a:srgbClr val="009748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D1561-6C15-4F5F-9573-B291D14D934F}"/>
              </a:ext>
            </a:extLst>
          </p:cNvPr>
          <p:cNvSpPr txBox="1"/>
          <p:nvPr/>
        </p:nvSpPr>
        <p:spPr>
          <a:xfrm>
            <a:off x="4443412" y="3065496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00974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4000" dirty="0">
                <a:solidFill>
                  <a:srgbClr val="00974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 이름 </a:t>
            </a:r>
            <a:r>
              <a:rPr lang="en-US" altLang="ko-KR" sz="4000" dirty="0">
                <a:solidFill>
                  <a:srgbClr val="00974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/ </a:t>
            </a:r>
            <a:r>
              <a:rPr lang="ko-KR" altLang="en-US" sz="4000" dirty="0">
                <a:solidFill>
                  <a:srgbClr val="00974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팀원 이름</a:t>
            </a:r>
            <a:r>
              <a:rPr lang="en-US" altLang="ko-KR" sz="4000" dirty="0">
                <a:solidFill>
                  <a:srgbClr val="00974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4000" dirty="0">
              <a:solidFill>
                <a:srgbClr val="009748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9C725-F5FE-4D6C-A16F-EC4B29736477}"/>
              </a:ext>
            </a:extLst>
          </p:cNvPr>
          <p:cNvSpPr txBox="1"/>
          <p:nvPr/>
        </p:nvSpPr>
        <p:spPr>
          <a:xfrm>
            <a:off x="5443877" y="2074713"/>
            <a:ext cx="10495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rgbClr val="00974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5000" dirty="0">
                <a:solidFill>
                  <a:srgbClr val="00974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주제</a:t>
            </a:r>
            <a:r>
              <a:rPr lang="en-US" altLang="ko-KR" sz="5000" dirty="0">
                <a:solidFill>
                  <a:srgbClr val="009748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5000" dirty="0">
              <a:solidFill>
                <a:srgbClr val="009748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F600AC-9A0E-33EF-520C-3B81CBC0FF6A}"/>
              </a:ext>
            </a:extLst>
          </p:cNvPr>
          <p:cNvSpPr/>
          <p:nvPr/>
        </p:nvSpPr>
        <p:spPr>
          <a:xfrm>
            <a:off x="0" y="4284627"/>
            <a:ext cx="21383625" cy="171468"/>
          </a:xfrm>
          <a:prstGeom prst="rect">
            <a:avLst/>
          </a:prstGeom>
          <a:solidFill>
            <a:srgbClr val="009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2060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5FF67C8-96DC-B023-3E63-80A6ACDBD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042" y="216261"/>
            <a:ext cx="37623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5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3FA0DF5-B6DA-4C0F-A2D7-C684E664136A}"/>
              </a:ext>
            </a:extLst>
          </p:cNvPr>
          <p:cNvSpPr/>
          <p:nvPr/>
        </p:nvSpPr>
        <p:spPr>
          <a:xfrm>
            <a:off x="0" y="29675674"/>
            <a:ext cx="21383625" cy="599539"/>
          </a:xfrm>
          <a:prstGeom prst="rect">
            <a:avLst/>
          </a:prstGeom>
          <a:solidFill>
            <a:srgbClr val="003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D4B64-8D79-4D58-B7AF-1574AB8244E9}"/>
              </a:ext>
            </a:extLst>
          </p:cNvPr>
          <p:cNvSpPr txBox="1"/>
          <p:nvPr/>
        </p:nvSpPr>
        <p:spPr>
          <a:xfrm>
            <a:off x="4443412" y="622265"/>
            <a:ext cx="1249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rgbClr val="003C9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8000" b="1" dirty="0">
                <a:solidFill>
                  <a:srgbClr val="003C9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제목</a:t>
            </a:r>
            <a:r>
              <a:rPr lang="en-US" altLang="ko-KR" sz="8000" b="1" dirty="0">
                <a:solidFill>
                  <a:srgbClr val="003C9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</a:t>
            </a:r>
            <a:endParaRPr lang="ko-KR" altLang="en-US" sz="8000" b="1" dirty="0">
              <a:solidFill>
                <a:srgbClr val="003C96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D1561-6C15-4F5F-9573-B291D14D934F}"/>
              </a:ext>
            </a:extLst>
          </p:cNvPr>
          <p:cNvSpPr txBox="1"/>
          <p:nvPr/>
        </p:nvSpPr>
        <p:spPr>
          <a:xfrm>
            <a:off x="4443412" y="3065496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003C9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4000" dirty="0">
                <a:solidFill>
                  <a:srgbClr val="003C9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 이름 </a:t>
            </a:r>
            <a:r>
              <a:rPr lang="en-US" altLang="ko-KR" sz="4000" dirty="0">
                <a:solidFill>
                  <a:srgbClr val="003C9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/ </a:t>
            </a:r>
            <a:r>
              <a:rPr lang="ko-KR" altLang="en-US" sz="4000" dirty="0">
                <a:solidFill>
                  <a:srgbClr val="003C9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팀원 이름</a:t>
            </a:r>
            <a:r>
              <a:rPr lang="en-US" altLang="ko-KR" sz="4000" dirty="0">
                <a:solidFill>
                  <a:srgbClr val="003C9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4000" dirty="0">
              <a:solidFill>
                <a:srgbClr val="003C96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9C725-F5FE-4D6C-A16F-EC4B29736477}"/>
              </a:ext>
            </a:extLst>
          </p:cNvPr>
          <p:cNvSpPr txBox="1"/>
          <p:nvPr/>
        </p:nvSpPr>
        <p:spPr>
          <a:xfrm>
            <a:off x="5443877" y="2074713"/>
            <a:ext cx="10495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rgbClr val="003C9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5000" dirty="0">
                <a:solidFill>
                  <a:srgbClr val="003C9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주제</a:t>
            </a:r>
            <a:r>
              <a:rPr lang="en-US" altLang="ko-KR" sz="5000" dirty="0">
                <a:solidFill>
                  <a:srgbClr val="003C96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5000" dirty="0">
              <a:solidFill>
                <a:srgbClr val="003C96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F600AC-9A0E-33EF-520C-3B81CBC0FF6A}"/>
              </a:ext>
            </a:extLst>
          </p:cNvPr>
          <p:cNvSpPr/>
          <p:nvPr/>
        </p:nvSpPr>
        <p:spPr>
          <a:xfrm>
            <a:off x="0" y="4284627"/>
            <a:ext cx="21383625" cy="171468"/>
          </a:xfrm>
          <a:prstGeom prst="rect">
            <a:avLst/>
          </a:prstGeom>
          <a:solidFill>
            <a:srgbClr val="003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2060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06ABC6A-86D9-D353-0C53-3800ABAB1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212" y="214786"/>
            <a:ext cx="3719854" cy="37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5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3FA0DF5-B6DA-4C0F-A2D7-C684E664136A}"/>
              </a:ext>
            </a:extLst>
          </p:cNvPr>
          <p:cNvSpPr/>
          <p:nvPr/>
        </p:nvSpPr>
        <p:spPr>
          <a:xfrm>
            <a:off x="0" y="29675674"/>
            <a:ext cx="21383625" cy="59953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D4B64-8D79-4D58-B7AF-1574AB8244E9}"/>
              </a:ext>
            </a:extLst>
          </p:cNvPr>
          <p:cNvSpPr txBox="1"/>
          <p:nvPr/>
        </p:nvSpPr>
        <p:spPr>
          <a:xfrm>
            <a:off x="4443412" y="622265"/>
            <a:ext cx="1249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rgbClr val="990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8000" b="1" dirty="0">
                <a:solidFill>
                  <a:srgbClr val="990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제목</a:t>
            </a:r>
            <a:r>
              <a:rPr lang="en-US" altLang="ko-KR" sz="8000" b="1" dirty="0">
                <a:solidFill>
                  <a:srgbClr val="990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</a:t>
            </a:r>
            <a:endParaRPr lang="ko-KR" altLang="en-US" sz="8000" b="1" dirty="0">
              <a:solidFill>
                <a:srgbClr val="990000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D1561-6C15-4F5F-9573-B291D14D934F}"/>
              </a:ext>
            </a:extLst>
          </p:cNvPr>
          <p:cNvSpPr txBox="1"/>
          <p:nvPr/>
        </p:nvSpPr>
        <p:spPr>
          <a:xfrm>
            <a:off x="4443412" y="3065496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990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4000" dirty="0">
                <a:solidFill>
                  <a:srgbClr val="990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 이름 </a:t>
            </a:r>
            <a:r>
              <a:rPr lang="en-US" altLang="ko-KR" sz="4000" dirty="0">
                <a:solidFill>
                  <a:srgbClr val="990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/ </a:t>
            </a:r>
            <a:r>
              <a:rPr lang="ko-KR" altLang="en-US" sz="4000" dirty="0">
                <a:solidFill>
                  <a:srgbClr val="990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팀원 이름</a:t>
            </a:r>
            <a:r>
              <a:rPr lang="en-US" altLang="ko-KR" sz="4000" dirty="0">
                <a:solidFill>
                  <a:srgbClr val="990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4000" dirty="0">
              <a:solidFill>
                <a:srgbClr val="990000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9C725-F5FE-4D6C-A16F-EC4B29736477}"/>
              </a:ext>
            </a:extLst>
          </p:cNvPr>
          <p:cNvSpPr txBox="1"/>
          <p:nvPr/>
        </p:nvSpPr>
        <p:spPr>
          <a:xfrm>
            <a:off x="5443877" y="2074713"/>
            <a:ext cx="10495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rgbClr val="990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5000" dirty="0">
                <a:solidFill>
                  <a:srgbClr val="990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주제</a:t>
            </a:r>
            <a:r>
              <a:rPr lang="en-US" altLang="ko-KR" sz="5000" dirty="0">
                <a:solidFill>
                  <a:srgbClr val="990000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5000" dirty="0">
              <a:solidFill>
                <a:srgbClr val="990000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F600AC-9A0E-33EF-520C-3B81CBC0FF6A}"/>
              </a:ext>
            </a:extLst>
          </p:cNvPr>
          <p:cNvSpPr/>
          <p:nvPr/>
        </p:nvSpPr>
        <p:spPr>
          <a:xfrm>
            <a:off x="0" y="4284627"/>
            <a:ext cx="21383625" cy="17146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2060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E1149E5-7CCE-A878-4A06-9E37D497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228" y="-58314"/>
            <a:ext cx="4428675" cy="44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3FA0DF5-B6DA-4C0F-A2D7-C684E664136A}"/>
              </a:ext>
            </a:extLst>
          </p:cNvPr>
          <p:cNvSpPr/>
          <p:nvPr/>
        </p:nvSpPr>
        <p:spPr>
          <a:xfrm>
            <a:off x="0" y="29675674"/>
            <a:ext cx="21383625" cy="599539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D4B64-8D79-4D58-B7AF-1574AB8244E9}"/>
              </a:ext>
            </a:extLst>
          </p:cNvPr>
          <p:cNvSpPr txBox="1"/>
          <p:nvPr/>
        </p:nvSpPr>
        <p:spPr>
          <a:xfrm>
            <a:off x="4443412" y="622265"/>
            <a:ext cx="1249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rgbClr val="0033CC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8000" b="1" dirty="0">
                <a:solidFill>
                  <a:srgbClr val="0033CC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제목</a:t>
            </a:r>
            <a:r>
              <a:rPr lang="en-US" altLang="ko-KR" sz="8000" b="1" dirty="0">
                <a:solidFill>
                  <a:srgbClr val="0033CC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</a:t>
            </a:r>
            <a:endParaRPr lang="ko-KR" altLang="en-US" sz="8000" b="1" dirty="0">
              <a:solidFill>
                <a:srgbClr val="0033CC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D1561-6C15-4F5F-9573-B291D14D934F}"/>
              </a:ext>
            </a:extLst>
          </p:cNvPr>
          <p:cNvSpPr txBox="1"/>
          <p:nvPr/>
        </p:nvSpPr>
        <p:spPr>
          <a:xfrm>
            <a:off x="4443412" y="3065496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3333CC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4000" dirty="0">
                <a:solidFill>
                  <a:srgbClr val="3333CC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 이름 </a:t>
            </a:r>
            <a:r>
              <a:rPr lang="en-US" altLang="ko-KR" sz="4000" dirty="0">
                <a:solidFill>
                  <a:srgbClr val="3333CC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/ </a:t>
            </a:r>
            <a:r>
              <a:rPr lang="ko-KR" altLang="en-US" sz="4000" dirty="0">
                <a:solidFill>
                  <a:srgbClr val="3333CC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팀원 이름</a:t>
            </a:r>
            <a:r>
              <a:rPr lang="en-US" altLang="ko-KR" sz="4000" dirty="0">
                <a:solidFill>
                  <a:srgbClr val="3333CC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4000" dirty="0">
              <a:solidFill>
                <a:srgbClr val="3333CC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9C725-F5FE-4D6C-A16F-EC4B29736477}"/>
              </a:ext>
            </a:extLst>
          </p:cNvPr>
          <p:cNvSpPr txBox="1"/>
          <p:nvPr/>
        </p:nvSpPr>
        <p:spPr>
          <a:xfrm>
            <a:off x="5443877" y="2074713"/>
            <a:ext cx="10495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rgbClr val="0000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[</a:t>
            </a:r>
            <a:r>
              <a:rPr lang="ko-KR" altLang="en-US" sz="5000" dirty="0">
                <a:solidFill>
                  <a:srgbClr val="0000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프로젝트 주제</a:t>
            </a:r>
            <a:r>
              <a:rPr lang="en-US" altLang="ko-KR" sz="5000" dirty="0">
                <a:solidFill>
                  <a:srgbClr val="000099"/>
                </a:solidFill>
                <a:latin typeface="+mj-ea"/>
                <a:ea typeface="+mj-ea"/>
                <a:cs typeface="KoPubWorld돋움체 Medium" panose="00000600000000000000" pitchFamily="2" charset="-127"/>
              </a:rPr>
              <a:t>] </a:t>
            </a:r>
            <a:endParaRPr lang="ko-KR" altLang="en-US" sz="5000" dirty="0">
              <a:solidFill>
                <a:srgbClr val="000099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F600AC-9A0E-33EF-520C-3B81CBC0FF6A}"/>
              </a:ext>
            </a:extLst>
          </p:cNvPr>
          <p:cNvSpPr/>
          <p:nvPr/>
        </p:nvSpPr>
        <p:spPr>
          <a:xfrm>
            <a:off x="0" y="4284627"/>
            <a:ext cx="21383625" cy="171468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2060"/>
              </a:solidFill>
              <a:latin typeface="+mj-ea"/>
              <a:ea typeface="+mj-ea"/>
              <a:cs typeface="KoPubWorld돋움체 Medium" panose="00000600000000000000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056ABC3-2761-8A22-F216-471C71576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746" y="227838"/>
            <a:ext cx="3693749" cy="36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71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2344</TotalTime>
  <Words>227</Words>
  <Application>Microsoft Office PowerPoint</Application>
  <PresentationFormat>사용자 지정</PresentationFormat>
  <Paragraphs>45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Calibri Light</vt:lpstr>
      <vt:lpstr>KoPubWorld돋움체 Medium</vt:lpstr>
      <vt:lpstr>Calibri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postech ccri</dc:creator>
  <cp:lastModifiedBy>권윤서(기업시민연구소)</cp:lastModifiedBy>
  <cp:revision>63</cp:revision>
  <dcterms:created xsi:type="dcterms:W3CDTF">2022-11-09T23:54:56Z</dcterms:created>
  <dcterms:modified xsi:type="dcterms:W3CDTF">2024-05-08T04:21:27Z</dcterms:modified>
</cp:coreProperties>
</file>